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FAA14B-910A-4D96-8DFE-EC3EE2B833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Gaven van de </a:t>
            </a:r>
            <a:br>
              <a:rPr lang="nl-BE" dirty="0"/>
            </a:br>
            <a:r>
              <a:rPr lang="nl-BE" dirty="0"/>
              <a:t>heilige geest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204523B-2288-4D9F-A030-05309D3310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/>
              <a:t>Vul hier je naam in</a:t>
            </a:r>
          </a:p>
        </p:txBody>
      </p:sp>
    </p:spTree>
    <p:extLst>
      <p:ext uri="{BB962C8B-B14F-4D97-AF65-F5344CB8AC3E}">
        <p14:creationId xmlns:p14="http://schemas.microsoft.com/office/powerpoint/2010/main" val="3654312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C3A84A-5DF3-4706-874D-81C941C79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Deze 2 gaven heb ik al veel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28ABC9E-ED8F-4A88-B65B-FC0982DF70B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nl-BE" dirty="0"/>
              <a:t>Wijsheid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BE" dirty="0"/>
              <a:t>Verstand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BE" dirty="0"/>
              <a:t>Raad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BE" dirty="0"/>
              <a:t>Sterkte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BE" dirty="0"/>
              <a:t>Wetenschap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BE" dirty="0"/>
              <a:t>Godsvrucht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BE" dirty="0"/>
              <a:t>Vreze des Heren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E40D923C-D939-484E-B999-29A1874BBF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/>
              <a:t>Ik vind dit omdat…</a:t>
            </a:r>
          </a:p>
          <a:p>
            <a:pPr marL="0" indent="0">
              <a:buNone/>
            </a:pPr>
            <a:r>
              <a:rPr lang="nl-BE" dirty="0"/>
              <a:t>1. 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2.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1041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C3A84A-5DF3-4706-874D-81C941C79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Deze 2 gaven heb ik minder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28ABC9E-ED8F-4A88-B65B-FC0982DF70B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nl-BE" dirty="0"/>
              <a:t>Wijsheid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BE" dirty="0"/>
              <a:t>Verstand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BE" dirty="0"/>
              <a:t>Raad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BE" dirty="0"/>
              <a:t>Sterkte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BE" dirty="0"/>
              <a:t>Wetenschap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BE" dirty="0"/>
              <a:t>Godsvrucht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BE" dirty="0"/>
              <a:t>Vreze des Heren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E40D923C-D939-484E-B999-29A1874BBF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/>
              <a:t>Ik vind dit omdat…</a:t>
            </a:r>
          </a:p>
          <a:p>
            <a:pPr marL="0" indent="0">
              <a:buNone/>
            </a:pPr>
            <a:r>
              <a:rPr lang="nl-BE" dirty="0"/>
              <a:t>1. 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2.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17982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7BCEE3-8017-435F-9F96-87521CDD1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Deze gaven zou ik graag nog willen toevoegen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6F8E3F-38AF-4BFF-A6AD-B0C9CF738C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2474648" cy="3649134"/>
          </a:xfrm>
        </p:spPr>
        <p:txBody>
          <a:bodyPr/>
          <a:lstStyle/>
          <a:p>
            <a:pPr marL="0" indent="0">
              <a:buNone/>
            </a:pPr>
            <a:r>
              <a:rPr lang="nl-BE" dirty="0"/>
              <a:t>GAVEN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3410186-F733-463F-8D6C-C88387D6D2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58105" y="2142067"/>
            <a:ext cx="7559122" cy="3649133"/>
          </a:xfrm>
        </p:spPr>
        <p:txBody>
          <a:bodyPr/>
          <a:lstStyle/>
          <a:p>
            <a:pPr marL="0" indent="0">
              <a:buNone/>
            </a:pPr>
            <a:r>
              <a:rPr lang="nl-BE" dirty="0"/>
              <a:t>IK VOEG DEZE TOE OMDAT…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704308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emels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{0708E9E3-1F70-4779-A2E5-1A19AF59AC4D}tf03457452</Template>
  <TotalTime>9</TotalTime>
  <Words>75</Words>
  <Application>Microsoft Office PowerPoint</Application>
  <PresentationFormat>Breedbeeld</PresentationFormat>
  <Paragraphs>47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Hemels</vt:lpstr>
      <vt:lpstr>Gaven van de  heilige geest</vt:lpstr>
      <vt:lpstr>Deze 2 gaven heb ik al veel</vt:lpstr>
      <vt:lpstr>Deze 2 gaven heb ik minder</vt:lpstr>
      <vt:lpstr>Deze gaven zou ik graag nog willen toevoegen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Gaven van de  heilige geest</dc:title>
  <dc:creator>Sofie Poffyn</dc:creator>
  <cp:lastModifiedBy>Sofie Poffyn</cp:lastModifiedBy>
  <cp:revision>2</cp:revision>
  <dcterms:created xsi:type="dcterms:W3CDTF">2021-04-20T10:12:38Z</dcterms:created>
  <dcterms:modified xsi:type="dcterms:W3CDTF">2021-04-20T10:21:54Z</dcterms:modified>
</cp:coreProperties>
</file>